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68" r:id="rId2"/>
    <p:sldMasterId id="2147483780" r:id="rId3"/>
    <p:sldMasterId id="2147483792" r:id="rId4"/>
    <p:sldMasterId id="2147483804" r:id="rId5"/>
    <p:sldMasterId id="2147483816" r:id="rId6"/>
    <p:sldMasterId id="2147483828" r:id="rId7"/>
    <p:sldMasterId id="2147483840" r:id="rId8"/>
    <p:sldMasterId id="2147483852" r:id="rId9"/>
  </p:sldMasterIdLst>
  <p:notesMasterIdLst>
    <p:notesMasterId r:id="rId25"/>
  </p:notesMasterIdLst>
  <p:sldIdLst>
    <p:sldId id="272" r:id="rId10"/>
    <p:sldId id="256" r:id="rId11"/>
    <p:sldId id="270" r:id="rId12"/>
    <p:sldId id="257" r:id="rId13"/>
    <p:sldId id="271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8" r:id="rId22"/>
    <p:sldId id="269" r:id="rId23"/>
    <p:sldId id="267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3CBC5-D19A-434C-8D69-FC54B238D68B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4A08B-3924-4AD2-B8B0-99AC801523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314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08B-3924-4AD2-B8B0-99AC8015231F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339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14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1255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959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74725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757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0008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74698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293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2925286"/>
            <a:ext cx="9144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14600" y="236220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5400" y="3045460"/>
            <a:ext cx="4013200" cy="428625"/>
          </a:xfrm>
        </p:spPr>
        <p:txBody>
          <a:bodyPr tIns="0" anchor="t">
            <a:noAutofit/>
          </a:bodyPr>
          <a:lstStyle>
            <a:lvl1pPr marL="0" indent="0" algn="ctr">
              <a:buNone/>
              <a:defRPr sz="1600" b="0" i="0" cap="none" spc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65400" y="2397760"/>
            <a:ext cx="4013200" cy="599440"/>
          </a:xfrm>
          <a:noFill/>
          <a:ln>
            <a:noFill/>
          </a:ln>
        </p:spPr>
        <p:txBody>
          <a:bodyPr bIns="0" anchor="b"/>
          <a:lstStyle>
            <a:lvl1pPr>
              <a:defRPr>
                <a:effectLst>
                  <a:glow rad="88900">
                    <a:schemeClr val="tx1">
                      <a:alpha val="6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075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922776"/>
            <a:ext cx="9144000" cy="293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3921760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14600" y="336804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black">
          <a:xfrm>
            <a:off x="2529052" y="3367246"/>
            <a:ext cx="4085897" cy="706821"/>
          </a:xfrm>
          <a:prstGeom prst="rect">
            <a:avLst/>
          </a:prstGeom>
          <a:noFill/>
          <a:ln w="98425" cmpd="thinThick">
            <a:noFill/>
            <a:miter lim="800000"/>
          </a:ln>
        </p:spPr>
        <p:txBody>
          <a:bodyPr vert="horz" lIns="91440" tIns="45720" rIns="91440" bIns="0" rtlCol="0" anchor="b" anchorCtr="0">
            <a:normAutofit/>
          </a:bodyPr>
          <a:lstStyle>
            <a:lvl1pPr>
              <a:defRPr kumimoji="0" 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black">
          <a:xfrm>
            <a:off x="2518542" y="4084577"/>
            <a:ext cx="4106917" cy="397094"/>
          </a:xfrm>
        </p:spPr>
        <p:txBody>
          <a:bodyPr tIns="0" anchor="t" anchorCtr="0">
            <a:normAutofit/>
          </a:bodyPr>
          <a:lstStyle>
            <a:lvl1pPr marL="0" indent="0" algn="ctr">
              <a:buNone/>
              <a:def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020824"/>
            <a:ext cx="402336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020824"/>
            <a:ext cx="402336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491755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819400"/>
            <a:ext cx="402336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816352"/>
            <a:ext cx="402336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kern="1200" cap="none" spc="200" baseline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6344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i="0" kern="1200" cap="none" spc="200" baseline="0" dirty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4"/>
          </p:nvPr>
        </p:nvSpPr>
        <p:spPr>
          <a:xfrm>
            <a:off x="1485900" y="1914525"/>
            <a:ext cx="6172200" cy="35109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0" y="5513832"/>
            <a:ext cx="5669280" cy="548640"/>
          </a:xfrm>
        </p:spPr>
        <p:txBody>
          <a:bodyPr vert="horz" lIns="91440" tIns="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lang="en-US" sz="1400" b="0" i="0" kern="1200" cap="none" spc="0" baseline="0" smtClean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52209" y="2026918"/>
            <a:ext cx="5439582" cy="3263750"/>
          </a:xfrm>
          <a:solidFill>
            <a:schemeClr val="tx1"/>
          </a:solidFill>
          <a:ln w="69850" cmpd="dbl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0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1737360" y="5516880"/>
            <a:ext cx="5669280" cy="548640"/>
          </a:xfrm>
        </p:spPr>
        <p:txBody>
          <a:bodyPr vert="horz" lIns="91440" tIns="0" rIns="9144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1400" b="0" i="0" kern="1200" cap="none" spc="30" baseline="0" smtClean="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marL="0" lvl="0" indent="0" algn="ctr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>
          <a:xfrm>
            <a:off x="2981325" y="273180"/>
            <a:ext cx="3181350" cy="292100"/>
          </a:xfrm>
        </p:spPr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>
          <a:xfrm>
            <a:off x="4038600" y="6172200"/>
            <a:ext cx="1066800" cy="304800"/>
          </a:xfrm>
        </p:spPr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6"/>
          </p:nvPr>
        </p:nvSpPr>
        <p:spPr>
          <a:xfrm>
            <a:off x="1447800" y="6486525"/>
            <a:ext cx="6248400" cy="292100"/>
          </a:xfr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rot="5400000">
            <a:off x="4267200" y="3429000"/>
            <a:ext cx="6858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hidden">
          <a:xfrm>
            <a:off x="0" y="1"/>
            <a:ext cx="7696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629400" cy="5029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9000" y="914401"/>
            <a:ext cx="926980" cy="5029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13811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9573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180170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6390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1335973"/>
            <a:ext cx="9144000" cy="5522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9301"/>
            <a:ext cx="8229600" cy="4117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81325" y="273180"/>
            <a:ext cx="318135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cap="all" spc="300" baseline="0">
                <a:solidFill>
                  <a:schemeClr val="tx1"/>
                </a:solidFill>
              </a:defRPr>
            </a:lvl1pPr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7800" y="6486525"/>
            <a:ext cx="62484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00" b="0" cap="all" spc="300" baseline="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8600" y="6172200"/>
            <a:ext cx="1066800" cy="304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rm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331436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914400" rtl="0" eaLnBrk="1" latinLnBrk="0" hangingPunct="1">
        <a:spcBef>
          <a:spcPts val="400"/>
        </a:spcBef>
        <a:buNone/>
        <a:defRPr sz="1800" b="1" kern="1200" cap="all" spc="0" baseline="0">
          <a:solidFill>
            <a:schemeClr val="bg1">
              <a:lumMod val="75000"/>
              <a:lumOff val="25000"/>
            </a:schemeClr>
          </a:solidFill>
          <a:effectLst/>
          <a:latin typeface="+mj-lt"/>
          <a:ea typeface="+mj-ea"/>
          <a:cs typeface="Tunga" pitchFamily="2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None/>
        <a:defRPr sz="20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 baseline="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63C1571C-3D71-4753-8E0E-A23EC15138A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F1A2DBE3-212E-4463-950F-15E560FF1E23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2.xml"/><Relationship Id="rId6" Type="http://schemas.microsoft.com/office/2007/relationships/hdphoto" Target="../media/hdphoto6.wdp"/><Relationship Id="rId5" Type="http://schemas.openxmlformats.org/officeDocument/2006/relationships/image" Target="../media/image23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3.xml"/><Relationship Id="rId5" Type="http://schemas.openxmlformats.org/officeDocument/2006/relationships/hyperlink" Target="https://drive.google.com/file/d/1pJDtSObIG08wKQPPYqVtY0e1rNOjWzbH/view?usp=drivesdk" TargetMode="Externa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9.jpe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44" y="0"/>
            <a:ext cx="7821488" cy="782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3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20" y="0"/>
            <a:ext cx="7605464" cy="760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5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80" y="28988"/>
            <a:ext cx="6858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89778" l="9778" r="89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84002"/>
            <a:ext cx="2740942" cy="27409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356992"/>
            <a:ext cx="3528392" cy="35283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444" b="80444" l="56444" r="96444">
                        <a14:backgroundMark x1="89333" y1="62222" x2="89333" y2="62222"/>
                        <a14:backgroundMark x1="92444" y1="60889" x2="92444" y2="60889"/>
                        <a14:backgroundMark x1="90222" y1="59111" x2="90222" y2="59111"/>
                        <a14:backgroundMark x1="75556" y1="41778" x2="75556" y2="41778"/>
                        <a14:backgroundMark x1="83111" y1="66222" x2="83111" y2="66222"/>
                        <a14:backgroundMark x1="86222" y1="66222" x2="86222" y2="66222"/>
                        <a14:backgroundMark x1="88000" y1="66222" x2="88000" y2="66222"/>
                        <a14:backgroundMark x1="94667" y1="56444" x2="94667" y2="5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042" y="171782"/>
            <a:ext cx="4530266" cy="453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4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" y="0"/>
            <a:ext cx="4005064" cy="40050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981" y="-171400"/>
            <a:ext cx="3140467" cy="70020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5968" y="4401978"/>
            <a:ext cx="46498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u="sng" dirty="0" smtClean="0"/>
              <a:t>Video</a:t>
            </a:r>
            <a:r>
              <a:rPr lang="en-US" b="1" u="sng" dirty="0"/>
              <a:t> </a:t>
            </a:r>
            <a:r>
              <a:rPr lang="en-US" b="1" u="sng"/>
              <a:t>:- </a:t>
            </a:r>
            <a:r>
              <a:rPr lang="en-US" b="1" u="sng">
                <a:hlinkClick r:id="rId5"/>
              </a:rPr>
              <a:t>https</a:t>
            </a:r>
            <a:r>
              <a:rPr lang="en-US" b="1" u="sng">
                <a:hlinkClick r:id="rId5"/>
              </a:rPr>
              <a:t>://</a:t>
            </a:r>
            <a:r>
              <a:rPr lang="en-US" b="1" u="sng" smtClean="0">
                <a:hlinkClick r:id="rId5"/>
              </a:rPr>
              <a:t>drive.google.com/file/d/1pJDtSObIG08wKQPPYqVtY0e1rNOjWzbH/view?usp=drivesdk</a:t>
            </a:r>
            <a:r>
              <a:rPr lang="en-US" b="1" u="sng" smtClean="0"/>
              <a:t>   </a:t>
            </a:r>
            <a:endParaRPr lang="en-IN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346453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6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1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9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5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717032" y="-531440"/>
            <a:ext cx="7315200" cy="1293592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Content</a:t>
            </a:r>
            <a:r>
              <a:rPr lang="en-US" dirty="0" smtClean="0"/>
              <a:t>: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980728"/>
            <a:ext cx="7844769" cy="4608512"/>
          </a:xfrm>
        </p:spPr>
        <p:txBody>
          <a:bodyPr>
            <a:normAutofit/>
          </a:bodyPr>
          <a:lstStyle/>
          <a:p>
            <a:pPr marL="342900" indent="-342900" algn="l">
              <a:buFont typeface="Arial" pitchFamily="34" charset="0"/>
              <a:buChar char="•"/>
            </a:pPr>
            <a:r>
              <a:rPr lang="en-IN" dirty="0" smtClean="0"/>
              <a:t>Brand Identity.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IN" dirty="0"/>
              <a:t>Competitor analysis</a:t>
            </a:r>
            <a:r>
              <a:rPr lang="en-IN" dirty="0" smtClean="0"/>
              <a:t>.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IN" dirty="0" smtClean="0"/>
              <a:t>Buyers personas.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IN" dirty="0" err="1" smtClean="0"/>
              <a:t>Seo</a:t>
            </a:r>
            <a:r>
              <a:rPr lang="en-IN" dirty="0" smtClean="0"/>
              <a:t> Audit.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IN" dirty="0" smtClean="0"/>
              <a:t>Keyword </a:t>
            </a:r>
            <a:r>
              <a:rPr lang="en-IN" dirty="0"/>
              <a:t>research </a:t>
            </a:r>
            <a:r>
              <a:rPr lang="en-IN" dirty="0" smtClean="0"/>
              <a:t>.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IN" dirty="0" smtClean="0"/>
              <a:t>On-page optimization.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dirty="0" smtClean="0"/>
              <a:t>Content ideas generation &amp; </a:t>
            </a:r>
            <a:r>
              <a:rPr lang="en-US" dirty="0" err="1" smtClean="0"/>
              <a:t>startergy</a:t>
            </a:r>
            <a:r>
              <a:rPr lang="en-US" dirty="0" smtClean="0"/>
              <a:t>.</a:t>
            </a:r>
            <a:endParaRPr lang="en-IN" dirty="0" smtClean="0"/>
          </a:p>
          <a:p>
            <a:pPr marL="342900" indent="-342900" algn="l">
              <a:buFont typeface="Arial" pitchFamily="34" charset="0"/>
              <a:buChar char="•"/>
            </a:pPr>
            <a:r>
              <a:rPr lang="en-IN" dirty="0" smtClean="0"/>
              <a:t>Marketing strategies.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dirty="0" smtClean="0"/>
              <a:t>Poster making.</a:t>
            </a:r>
            <a:endParaRPr lang="en-IN" dirty="0" smtClean="0"/>
          </a:p>
          <a:p>
            <a:pPr marL="342900" indent="-342900" algn="l">
              <a:buFont typeface="Arial" pitchFamily="34" charset="0"/>
              <a:buChar char="•"/>
            </a:pPr>
            <a:r>
              <a:rPr lang="en-IN" dirty="0" smtClean="0"/>
              <a:t>Social </a:t>
            </a:r>
            <a:r>
              <a:rPr lang="en-IN" dirty="0"/>
              <a:t>media </a:t>
            </a:r>
            <a:r>
              <a:rPr lang="en-IN" dirty="0" err="1" smtClean="0"/>
              <a:t>campainings</a:t>
            </a:r>
            <a:r>
              <a:rPr lang="en-IN" dirty="0" smtClean="0"/>
              <a:t>.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IN" dirty="0" smtClean="0"/>
              <a:t>Email</a:t>
            </a:r>
            <a:r>
              <a:rPr lang="en-IN" dirty="0"/>
              <a:t> </a:t>
            </a:r>
            <a:r>
              <a:rPr lang="en-IN" dirty="0" smtClean="0"/>
              <a:t>marketing.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77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-387425"/>
            <a:ext cx="7920881" cy="792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1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68" y="0"/>
            <a:ext cx="7389440" cy="738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46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1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-27384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6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6858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83" r="-1"/>
          <a:stretch/>
        </p:blipFill>
        <p:spPr>
          <a:xfrm>
            <a:off x="5940152" y="-1279"/>
            <a:ext cx="3203847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4" b="89691" l="9653" r="96139">
                        <a14:foregroundMark x1="14672" y1="26289" x2="14672" y2="26289"/>
                        <a14:foregroundMark x1="13514" y1="55670" x2="13514" y2="55670"/>
                        <a14:foregroundMark x1="37838" y1="78866" x2="37838" y2="78866"/>
                        <a14:foregroundMark x1="66795" y1="79381" x2="66795" y2="79381"/>
                        <a14:foregroundMark x1="61390" y1="78866" x2="61390" y2="78866"/>
                        <a14:foregroundMark x1="93822" y1="51031" x2="93822" y2="51031"/>
                        <a14:foregroundMark x1="96139" y1="52062" x2="96139" y2="52062"/>
                        <a14:foregroundMark x1="91506" y1="54124" x2="91506" y2="54124"/>
                        <a14:foregroundMark x1="89961" y1="23196" x2="89961" y2="23196"/>
                        <a14:foregroundMark x1="91506" y1="26289" x2="91506" y2="26289"/>
                        <a14:foregroundMark x1="12355" y1="51546" x2="12355" y2="515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173" y="-315416"/>
            <a:ext cx="4833295" cy="36203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401059"/>
            <a:ext cx="7717186" cy="3810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24" b="89881" l="4000" r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924944"/>
            <a:ext cx="3073524" cy="172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0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09" y="0"/>
            <a:ext cx="6858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28" b="9925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5496"/>
            <a:ext cx="2273088" cy="32403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7" r="17285"/>
          <a:stretch/>
        </p:blipFill>
        <p:spPr>
          <a:xfrm rot="5400000">
            <a:off x="-1051058" y="2427325"/>
            <a:ext cx="4206695" cy="246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0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BlackTie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20000"/>
              </a:schemeClr>
            </a:duotone>
          </a:blip>
          <a:stretch/>
        </a:blip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30000"/>
                <a:satMod val="255000"/>
              </a:schemeClr>
            </a:gs>
          </a:gsLst>
          <a:path path="circle">
            <a:fillToRect l="50000" t="-80000" r="50000" b="18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_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255</TotalTime>
  <Words>43</Words>
  <Application>Microsoft Office PowerPoint</Application>
  <PresentationFormat>On-screen Show (4:3)</PresentationFormat>
  <Paragraphs>14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Office Theme</vt:lpstr>
      <vt:lpstr>1_Perspective</vt:lpstr>
      <vt:lpstr>Slipstream</vt:lpstr>
      <vt:lpstr>Concourse</vt:lpstr>
      <vt:lpstr>Adjacency</vt:lpstr>
      <vt:lpstr>BlackTie</vt:lpstr>
      <vt:lpstr>Executive</vt:lpstr>
      <vt:lpstr>Solstice</vt:lpstr>
      <vt:lpstr>1_Concourse</vt:lpstr>
      <vt:lpstr>PowerPoint Presentation</vt:lpstr>
      <vt:lpstr>PowerPoint Presentation</vt:lpstr>
      <vt:lpstr>Content: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23</cp:revision>
  <dcterms:created xsi:type="dcterms:W3CDTF">2024-08-16T17:39:28Z</dcterms:created>
  <dcterms:modified xsi:type="dcterms:W3CDTF">2024-08-24T07:58:28Z</dcterms:modified>
</cp:coreProperties>
</file>